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7DDB77-D4FD-4CEB-A825-73DBC0A8F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1886C3D-B331-480B-BB72-539F7D3F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2672BD9-7477-4C6E-A963-4148596732D2}"/>
              </a:ext>
            </a:extLst>
          </p:cNvPr>
          <p:cNvSpPr txBox="1"/>
          <p:nvPr/>
        </p:nvSpPr>
        <p:spPr>
          <a:xfrm>
            <a:off x="0" y="6618920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zh-CN" sz="1800">
                <a:solidFill>
                  <a:schemeClr val="bg1"/>
                </a:solidFill>
              </a:rPr>
              <a:t>Mary-Anne Hampton · Hani du Toit · Christian Jaggers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C61B0D-C943-463D-AB47-B8FE7C9FE590}"/>
              </a:ext>
            </a:extLst>
          </p:cNvPr>
          <p:cNvSpPr txBox="1"/>
          <p:nvPr/>
        </p:nvSpPr>
        <p:spPr>
          <a:xfrm>
            <a:off x="1173492" y="397314"/>
            <a:ext cx="483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</a:rPr>
              <a:t>像我一样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68D19B-FFAE-4C6C-8642-16375FBDD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0D01C7-5E13-4210-A36A-3A575128703F}"/>
              </a:ext>
            </a:extLst>
          </p:cNvPr>
          <p:cNvSpPr txBox="1"/>
          <p:nvPr/>
        </p:nvSpPr>
        <p:spPr>
          <a:xfrm flipH="1">
            <a:off x="0" y="3309825"/>
            <a:ext cx="5719461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“噢，那很棒</a:t>
            </a:r>
            <a:r>
              <a:rPr lang="en-US" altLang="zh-CN" sz="2400"/>
              <a:t>~</a:t>
            </a:r>
            <a:r>
              <a:rPr lang="zh-CN" altLang="en-US" sz="2400"/>
              <a:t>我们也会唱得很开心的。”</a:t>
            </a:r>
          </a:p>
        </p:txBody>
      </p:sp>
    </p:spTree>
    <p:extLst>
      <p:ext uri="{BB962C8B-B14F-4D97-AF65-F5344CB8AC3E}">
        <p14:creationId xmlns:p14="http://schemas.microsoft.com/office/powerpoint/2010/main" val="420051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626BF5-980B-40D4-8DAD-FCA2C418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795F6C-AADB-4283-A6D7-967ADA752648}"/>
              </a:ext>
            </a:extLst>
          </p:cNvPr>
          <p:cNvSpPr txBox="1"/>
          <p:nvPr/>
        </p:nvSpPr>
        <p:spPr>
          <a:xfrm>
            <a:off x="8374566" y="780586"/>
            <a:ext cx="4705814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“我们能邀请苏西拉吗？她养了几只毛茸茸的小猫，</a:t>
            </a:r>
            <a:r>
              <a:rPr lang="zh-CN" altLang="en-US" sz="2400" b="1">
                <a:solidFill>
                  <a:schemeClr val="bg1"/>
                </a:solidFill>
              </a:rPr>
              <a:t>像我一样</a:t>
            </a:r>
            <a:r>
              <a:rPr lang="zh-CN" altLang="en-US" sz="2400">
                <a:solidFill>
                  <a:schemeClr val="bg1"/>
                </a:solidFill>
              </a:rPr>
              <a:t>。”</a:t>
            </a:r>
          </a:p>
        </p:txBody>
      </p:sp>
    </p:spTree>
    <p:extLst>
      <p:ext uri="{BB962C8B-B14F-4D97-AF65-F5344CB8AC3E}">
        <p14:creationId xmlns:p14="http://schemas.microsoft.com/office/powerpoint/2010/main" val="343445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EDD2F1-13F4-44EB-ACE8-037614AF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1BC967-A033-433A-B042-0CAE1DB826F8}"/>
              </a:ext>
            </a:extLst>
          </p:cNvPr>
          <p:cNvSpPr txBox="1"/>
          <p:nvPr/>
        </p:nvSpPr>
        <p:spPr>
          <a:xfrm>
            <a:off x="1504856" y="3032826"/>
            <a:ext cx="4026149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“当然可以。她也会和我们的小猫们玩得很开心的。”</a:t>
            </a:r>
          </a:p>
        </p:txBody>
      </p:sp>
    </p:spTree>
    <p:extLst>
      <p:ext uri="{BB962C8B-B14F-4D97-AF65-F5344CB8AC3E}">
        <p14:creationId xmlns:p14="http://schemas.microsoft.com/office/powerpoint/2010/main" val="242703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F85164-D67C-4452-95FA-A484457DD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FA9616-4E17-4F05-859A-D6AFE508B2C4}"/>
              </a:ext>
            </a:extLst>
          </p:cNvPr>
          <p:cNvSpPr txBox="1"/>
          <p:nvPr/>
        </p:nvSpPr>
        <p:spPr>
          <a:xfrm>
            <a:off x="8675648" y="635620"/>
            <a:ext cx="4873083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“还有我们必须邀请永南。她甚至比我更喜欢粉红色的纸杯蛋糕。”</a:t>
            </a:r>
          </a:p>
        </p:txBody>
      </p:sp>
    </p:spTree>
    <p:extLst>
      <p:ext uri="{BB962C8B-B14F-4D97-AF65-F5344CB8AC3E}">
        <p14:creationId xmlns:p14="http://schemas.microsoft.com/office/powerpoint/2010/main" val="193864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5E6E52-5406-495F-9439-6BF1BA4D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B077E6-4512-4975-ADA9-9D606D618FB7}"/>
              </a:ext>
            </a:extLst>
          </p:cNvPr>
          <p:cNvSpPr txBox="1"/>
          <p:nvPr/>
        </p:nvSpPr>
        <p:spPr>
          <a:xfrm>
            <a:off x="579864" y="3032826"/>
            <a:ext cx="6155473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“刚好我正在做纸杯蛋糕。”妈妈说。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“她可以吃粉红色的。”</a:t>
            </a:r>
          </a:p>
        </p:txBody>
      </p:sp>
    </p:spTree>
    <p:extLst>
      <p:ext uri="{BB962C8B-B14F-4D97-AF65-F5344CB8AC3E}">
        <p14:creationId xmlns:p14="http://schemas.microsoft.com/office/powerpoint/2010/main" val="2247704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93A159-B8A9-4AD2-BE5F-F03B5FAD7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54A9D7-C60D-4C6F-AB32-DBE9230B62BC}"/>
              </a:ext>
            </a:extLst>
          </p:cNvPr>
          <p:cNvSpPr txBox="1"/>
          <p:nvPr/>
        </p:nvSpPr>
        <p:spPr>
          <a:xfrm>
            <a:off x="178419" y="2755827"/>
            <a:ext cx="5467698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“谢谢妈妈！我已经等不及了。”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“我很期待见到你的朋友，拉哈。他们听起来很特别</a:t>
            </a:r>
            <a:r>
              <a:rPr lang="en-US" altLang="zh-CN" sz="2400"/>
              <a:t>——</a:t>
            </a:r>
            <a:r>
              <a:rPr lang="zh-CN" altLang="en-US" sz="2400" b="1"/>
              <a:t>像你一样</a:t>
            </a:r>
            <a:r>
              <a:rPr lang="zh-CN" altLang="en-US" sz="2400"/>
              <a:t>！”</a:t>
            </a:r>
          </a:p>
        </p:txBody>
      </p:sp>
    </p:spTree>
    <p:extLst>
      <p:ext uri="{BB962C8B-B14F-4D97-AF65-F5344CB8AC3E}">
        <p14:creationId xmlns:p14="http://schemas.microsoft.com/office/powerpoint/2010/main" val="262274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CA848B-5C1C-4F03-A5F2-58E343FE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2B58D5-E98A-4A3E-A80D-EBFD5CE2F21A}"/>
              </a:ext>
            </a:extLst>
          </p:cNvPr>
          <p:cNvSpPr txBox="1"/>
          <p:nvPr/>
        </p:nvSpPr>
        <p:spPr>
          <a:xfrm>
            <a:off x="579863" y="3032826"/>
            <a:ext cx="6088566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“那么你呢？你爱书，不是吗？</a:t>
            </a:r>
            <a:r>
              <a:rPr lang="zh-CN" altLang="en-US" sz="2400" b="1"/>
              <a:t>像我一样</a:t>
            </a:r>
            <a:r>
              <a:rPr lang="zh-CN" altLang="en-US" sz="2400"/>
              <a:t>！那你愿意来参加我的生日派对吗？”</a:t>
            </a:r>
          </a:p>
        </p:txBody>
      </p:sp>
    </p:spTree>
    <p:extLst>
      <p:ext uri="{BB962C8B-B14F-4D97-AF65-F5344CB8AC3E}">
        <p14:creationId xmlns:p14="http://schemas.microsoft.com/office/powerpoint/2010/main" val="882470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E82154-F6FC-46B8-A445-5B3061FD9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1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860464-2D34-4F19-84B0-DCDD20EEC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52BFF1-B46C-4B4B-B380-B661AE38A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87F930-BBEB-4C82-8E5E-C0B606529709}"/>
              </a:ext>
            </a:extLst>
          </p:cNvPr>
          <p:cNvSpPr txBox="1"/>
          <p:nvPr/>
        </p:nvSpPr>
        <p:spPr>
          <a:xfrm>
            <a:off x="8376772" y="687246"/>
            <a:ext cx="483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/>
              <a:t>像我一样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CCF981-9543-420A-A29A-C6A3517914AC}"/>
              </a:ext>
            </a:extLst>
          </p:cNvPr>
          <p:cNvSpPr txBox="1"/>
          <p:nvPr/>
        </p:nvSpPr>
        <p:spPr>
          <a:xfrm>
            <a:off x="9073165" y="2364059"/>
            <a:ext cx="34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00142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2B21E2-B1EE-48D2-A113-B9D38AB28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668ED6-62AC-445F-964C-AB33ABA13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BBC7E5-7EC7-41AE-AAA2-31E15EA5560A}"/>
              </a:ext>
            </a:extLst>
          </p:cNvPr>
          <p:cNvSpPr txBox="1"/>
          <p:nvPr/>
        </p:nvSpPr>
        <p:spPr>
          <a:xfrm>
            <a:off x="8376772" y="687246"/>
            <a:ext cx="483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/>
              <a:t>像我一样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351B94-2DE7-467B-86F2-64E277404746}"/>
              </a:ext>
            </a:extLst>
          </p:cNvPr>
          <p:cNvSpPr txBox="1"/>
          <p:nvPr/>
        </p:nvSpPr>
        <p:spPr>
          <a:xfrm>
            <a:off x="7196137" y="6328988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zh-CN" sz="1800"/>
              <a:t>Mary-Anne Hampton · Hani du Toit · Christian Jaggers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60982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2B68D1-2675-4E74-9664-BD2458355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B4454E-4DD8-4179-85B3-303084C8E8B2}"/>
              </a:ext>
            </a:extLst>
          </p:cNvPr>
          <p:cNvSpPr txBox="1"/>
          <p:nvPr/>
        </p:nvSpPr>
        <p:spPr>
          <a:xfrm flipH="1">
            <a:off x="1361559" y="3032826"/>
            <a:ext cx="512845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下周是拉哈的生日，她兴奋地想邀请她的新朋友们参加她的生日派对。</a:t>
            </a:r>
          </a:p>
        </p:txBody>
      </p:sp>
    </p:spTree>
    <p:extLst>
      <p:ext uri="{BB962C8B-B14F-4D97-AF65-F5344CB8AC3E}">
        <p14:creationId xmlns:p14="http://schemas.microsoft.com/office/powerpoint/2010/main" val="413189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9DFD3D-EF4D-4871-A85C-85307AC96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1CB710-EAB8-470C-9C2D-4E0BCEE7C0BA}"/>
              </a:ext>
            </a:extLst>
          </p:cNvPr>
          <p:cNvSpPr txBox="1"/>
          <p:nvPr/>
        </p:nvSpPr>
        <p:spPr>
          <a:xfrm>
            <a:off x="345687" y="1357207"/>
            <a:ext cx="5977053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“你打算邀请谁？”妈妈问，“你在学校只待了几个月，孩子们都看起来非常不一样，不是吗？”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“不，妈妈。我有很多新朋友。”拉哈说。</a:t>
            </a:r>
          </a:p>
        </p:txBody>
      </p:sp>
    </p:spTree>
    <p:extLst>
      <p:ext uri="{BB962C8B-B14F-4D97-AF65-F5344CB8AC3E}">
        <p14:creationId xmlns:p14="http://schemas.microsoft.com/office/powerpoint/2010/main" val="214093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B28CC0-F575-414E-9577-D0B9EBFB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8C85AF-90D1-4460-95D1-E377938B690A}"/>
              </a:ext>
            </a:extLst>
          </p:cNvPr>
          <p:cNvSpPr txBox="1"/>
          <p:nvPr/>
        </p:nvSpPr>
        <p:spPr>
          <a:xfrm>
            <a:off x="1851103" y="3032826"/>
            <a:ext cx="4627755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“我想邀请泽里纳。她想成为一名芭蕾舞演员，</a:t>
            </a:r>
            <a:r>
              <a:rPr lang="zh-CN" altLang="en-US" sz="2400" b="1"/>
              <a:t>像我一样</a:t>
            </a:r>
            <a:r>
              <a:rPr lang="zh-CN" altLang="en-US" sz="2400"/>
              <a:t>！”</a:t>
            </a:r>
          </a:p>
        </p:txBody>
      </p:sp>
    </p:spTree>
    <p:extLst>
      <p:ext uri="{BB962C8B-B14F-4D97-AF65-F5344CB8AC3E}">
        <p14:creationId xmlns:p14="http://schemas.microsoft.com/office/powerpoint/2010/main" val="80824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16A1AA-B5E9-4EB8-BAE9-490F2A72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BBAAB1-B156-4D23-A656-5BB0ACAA1914}"/>
              </a:ext>
            </a:extLst>
          </p:cNvPr>
          <p:cNvSpPr txBox="1"/>
          <p:nvPr/>
        </p:nvSpPr>
        <p:spPr>
          <a:xfrm>
            <a:off x="914401" y="5709426"/>
            <a:ext cx="8586439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“噢，真棒！”妈妈说。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“那我们准备一些舞曲到时候放吧。”</a:t>
            </a:r>
          </a:p>
        </p:txBody>
      </p:sp>
    </p:spTree>
    <p:extLst>
      <p:ext uri="{BB962C8B-B14F-4D97-AF65-F5344CB8AC3E}">
        <p14:creationId xmlns:p14="http://schemas.microsoft.com/office/powerpoint/2010/main" val="129044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067EEB-6380-4FCD-9741-02BFA3D7B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9CA5F4-4B1E-4294-8B96-A2F69548E448}"/>
              </a:ext>
            </a:extLst>
          </p:cNvPr>
          <p:cNvSpPr txBox="1"/>
          <p:nvPr/>
        </p:nvSpPr>
        <p:spPr>
          <a:xfrm>
            <a:off x="9645805" y="3032826"/>
            <a:ext cx="439358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/>
              <a:t>“</a:t>
            </a:r>
            <a:r>
              <a:rPr lang="zh-CN" altLang="en-US" sz="2400"/>
              <a:t>我希希克莱莱也能来。他在学校合唱团里，</a:t>
            </a:r>
            <a:r>
              <a:rPr lang="zh-CN" altLang="en-US" sz="2400" b="1"/>
              <a:t>像我一样</a:t>
            </a:r>
            <a:r>
              <a:rPr lang="zh-CN" altLang="en-US" sz="2400"/>
              <a:t>。”</a:t>
            </a:r>
          </a:p>
        </p:txBody>
      </p:sp>
    </p:spTree>
    <p:extLst>
      <p:ext uri="{BB962C8B-B14F-4D97-AF65-F5344CB8AC3E}">
        <p14:creationId xmlns:p14="http://schemas.microsoft.com/office/powerpoint/2010/main" val="178170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319</Words>
  <Application>Microsoft Office PowerPoint</Application>
  <PresentationFormat>自定义</PresentationFormat>
  <Paragraphs>22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59</cp:revision>
  <dcterms:created xsi:type="dcterms:W3CDTF">2021-03-14T02:42:17Z</dcterms:created>
  <dcterms:modified xsi:type="dcterms:W3CDTF">2021-07-10T02:06:17Z</dcterms:modified>
</cp:coreProperties>
</file>